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3600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>
        <p:scale>
          <a:sx n="180" d="100"/>
          <a:sy n="180" d="100"/>
        </p:scale>
        <p:origin x="1120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60" y="589241"/>
            <a:ext cx="5669756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1891070"/>
            <a:ext cx="566975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876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68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191691"/>
            <a:ext cx="1630055" cy="305121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191691"/>
            <a:ext cx="4795669" cy="305121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12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2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0" y="897613"/>
            <a:ext cx="6520220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0" y="2409468"/>
            <a:ext cx="6520220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33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958453"/>
            <a:ext cx="3212862" cy="228445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958453"/>
            <a:ext cx="3212862" cy="228445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27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91691"/>
            <a:ext cx="6520220" cy="695921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2" y="882610"/>
            <a:ext cx="3198097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2" y="1315164"/>
            <a:ext cx="3198097" cy="193440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5" y="882610"/>
            <a:ext cx="3213847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5" y="1315164"/>
            <a:ext cx="3213847" cy="193440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703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18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91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40030"/>
            <a:ext cx="2438192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518398"/>
            <a:ext cx="3827085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080135"/>
            <a:ext cx="2438192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03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40030"/>
            <a:ext cx="2438192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518398"/>
            <a:ext cx="3827085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080135"/>
            <a:ext cx="2438192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84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191691"/>
            <a:ext cx="6520220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958453"/>
            <a:ext cx="6520220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3337084"/>
            <a:ext cx="1700927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56243-E3A8-5B4F-9FD7-2A4DAF6C787F}" type="datetimeFigureOut">
              <a:rPr lang="tr-TR" smtClean="0"/>
              <a:t>8.06.2022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3337084"/>
            <a:ext cx="2551390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3337084"/>
            <a:ext cx="1700927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ADBDD-7BC0-1C48-A741-4BAE23F1E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71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14C050FD-D49F-25C3-33C8-BD9051CA8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027" y="0"/>
            <a:ext cx="7623728" cy="3600450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2D0EF89A-34AA-E9CC-2E08-13403C56C129}"/>
              </a:ext>
            </a:extLst>
          </p:cNvPr>
          <p:cNvSpPr txBox="1"/>
          <p:nvPr/>
        </p:nvSpPr>
        <p:spPr>
          <a:xfrm>
            <a:off x="241890" y="1140874"/>
            <a:ext cx="4975152" cy="1217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000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Üniversitemiz </a:t>
            </a:r>
            <a:r>
              <a:rPr lang="tr-TR" sz="1000" b="1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Davet eden yer </a:t>
            </a:r>
            <a:r>
              <a:rPr lang="tr-TR" sz="1000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tarafından düzenlenen </a:t>
            </a:r>
            <a:r>
              <a:rPr lang="tr-TR" sz="1000" b="1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Etkinlik adı </a:t>
            </a:r>
            <a:r>
              <a:rPr lang="tr-TR" sz="1000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etkinliğine</a:t>
            </a:r>
          </a:p>
          <a:p>
            <a:pPr>
              <a:lnSpc>
                <a:spcPct val="150000"/>
              </a:lnSpc>
            </a:pPr>
            <a:r>
              <a:rPr lang="tr-TR" sz="1000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teşriflerinizden onur duyarız.</a:t>
            </a:r>
          </a:p>
          <a:p>
            <a:pPr>
              <a:lnSpc>
                <a:spcPct val="150000"/>
              </a:lnSpc>
            </a:pPr>
            <a:endParaRPr lang="tr-TR" sz="1000" dirty="0">
              <a:solidFill>
                <a:srgbClr val="2139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1000" dirty="0" err="1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Ünvan</a:t>
            </a:r>
            <a:r>
              <a:rPr lang="tr-TR" sz="1000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1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İsim </a:t>
            </a:r>
            <a:r>
              <a:rPr lang="tr-TR" sz="1000" b="1" dirty="0" err="1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Soyisim</a:t>
            </a:r>
            <a:endParaRPr lang="tr-TR" sz="1000" b="1" dirty="0">
              <a:solidFill>
                <a:srgbClr val="2139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1000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Görevi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A36B428F-0C6E-1F12-4250-0DE439E8FC96}"/>
              </a:ext>
            </a:extLst>
          </p:cNvPr>
          <p:cNvSpPr txBox="1"/>
          <p:nvPr/>
        </p:nvSpPr>
        <p:spPr>
          <a:xfrm>
            <a:off x="241890" y="2898792"/>
            <a:ext cx="39402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Tarih: </a:t>
            </a:r>
            <a:r>
              <a:rPr lang="tr-TR" sz="1000" b="1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 AY YIL - SAAT</a:t>
            </a:r>
          </a:p>
          <a:p>
            <a:r>
              <a:rPr lang="tr-TR" sz="1000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Yer: Şehit Ömer </a:t>
            </a:r>
            <a:r>
              <a:rPr lang="tr-TR" sz="1000" dirty="0" err="1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Halisdemir</a:t>
            </a:r>
            <a:r>
              <a:rPr lang="tr-TR" sz="1000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Konferans Salonu,</a:t>
            </a:r>
          </a:p>
          <a:p>
            <a:r>
              <a:rPr lang="tr-TR" sz="1000" dirty="0">
                <a:solidFill>
                  <a:srgbClr val="213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Güre Yerleşkesi, Giresun Üniversitesi</a:t>
            </a:r>
          </a:p>
        </p:txBody>
      </p:sp>
    </p:spTree>
    <p:extLst>
      <p:ext uri="{BB962C8B-B14F-4D97-AF65-F5344CB8AC3E}">
        <p14:creationId xmlns:p14="http://schemas.microsoft.com/office/powerpoint/2010/main" val="379395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38</Words>
  <Application>Microsoft Macintosh PowerPoint</Application>
  <PresentationFormat>Özel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emre cagman</dc:creator>
  <cp:lastModifiedBy>emre cagman</cp:lastModifiedBy>
  <cp:revision>1</cp:revision>
  <dcterms:created xsi:type="dcterms:W3CDTF">2022-06-08T12:29:21Z</dcterms:created>
  <dcterms:modified xsi:type="dcterms:W3CDTF">2022-06-08T12:36:27Z</dcterms:modified>
</cp:coreProperties>
</file>